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9" r:id="rId2"/>
  </p:sldIdLst>
  <p:sldSz cx="7772400" cy="10058400"/>
  <p:notesSz cx="7099300" cy="93853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Lato Black" panose="020F0502020204030203" pitchFamily="34" charset="0"/>
      <p:bold r:id="rId8"/>
      <p:boldItalic r:id="rId9"/>
    </p:embeddedFont>
    <p:embeddedFont>
      <p:font typeface="Quicksand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">
          <p15:clr>
            <a:srgbClr val="9AA0A6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96" y="108"/>
      </p:cViewPr>
      <p:guideLst>
        <p:guide orient="horz" pos="126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yn Nemcik" userId="384b84561880d40f" providerId="LiveId" clId="{86E738BB-B193-415B-810A-AB7ED573C9CB}"/>
    <pc:docChg chg="custSel modSld">
      <pc:chgData name="Jacquelyn Nemcik" userId="384b84561880d40f" providerId="LiveId" clId="{86E738BB-B193-415B-810A-AB7ED573C9CB}" dt="2023-02-21T14:31:16.314" v="631" actId="14100"/>
      <pc:docMkLst>
        <pc:docMk/>
      </pc:docMkLst>
      <pc:sldChg chg="modSp mod">
        <pc:chgData name="Jacquelyn Nemcik" userId="384b84561880d40f" providerId="LiveId" clId="{86E738BB-B193-415B-810A-AB7ED573C9CB}" dt="2023-02-21T14:31:16.314" v="631" actId="14100"/>
        <pc:sldMkLst>
          <pc:docMk/>
          <pc:sldMk cId="174785021" sldId="259"/>
        </pc:sldMkLst>
        <pc:spChg chg="mod">
          <ac:chgData name="Jacquelyn Nemcik" userId="384b84561880d40f" providerId="LiveId" clId="{86E738BB-B193-415B-810A-AB7ED573C9CB}" dt="2022-01-12T17:33:48.395" v="372" actId="20577"/>
          <ac:spMkLst>
            <pc:docMk/>
            <pc:sldMk cId="174785021" sldId="259"/>
            <ac:spMk id="154" creationId="{00000000-0000-0000-0000-000000000000}"/>
          </ac:spMkLst>
        </pc:spChg>
        <pc:spChg chg="mod">
          <ac:chgData name="Jacquelyn Nemcik" userId="384b84561880d40f" providerId="LiveId" clId="{86E738BB-B193-415B-810A-AB7ED573C9CB}" dt="2022-01-12T17:26:04.615" v="113" actId="20577"/>
          <ac:spMkLst>
            <pc:docMk/>
            <pc:sldMk cId="174785021" sldId="259"/>
            <ac:spMk id="158" creationId="{00000000-0000-0000-0000-000000000000}"/>
          </ac:spMkLst>
        </pc:spChg>
        <pc:spChg chg="mod">
          <ac:chgData name="Jacquelyn Nemcik" userId="384b84561880d40f" providerId="LiveId" clId="{86E738BB-B193-415B-810A-AB7ED573C9CB}" dt="2023-02-14T14:49:23.327" v="607" actId="20577"/>
          <ac:spMkLst>
            <pc:docMk/>
            <pc:sldMk cId="174785021" sldId="259"/>
            <ac:spMk id="162" creationId="{00000000-0000-0000-0000-000000000000}"/>
          </ac:spMkLst>
        </pc:spChg>
        <pc:grpChg chg="mod">
          <ac:chgData name="Jacquelyn Nemcik" userId="384b84561880d40f" providerId="LiveId" clId="{86E738BB-B193-415B-810A-AB7ED573C9CB}" dt="2022-01-12T17:31:03.298" v="239" actId="14100"/>
          <ac:grpSpMkLst>
            <pc:docMk/>
            <pc:sldMk cId="174785021" sldId="259"/>
            <ac:grpSpMk id="151" creationId="{00000000-0000-0000-0000-000000000000}"/>
          </ac:grpSpMkLst>
        </pc:grpChg>
        <pc:graphicFrameChg chg="mod modGraphic">
          <ac:chgData name="Jacquelyn Nemcik" userId="384b84561880d40f" providerId="LiveId" clId="{86E738BB-B193-415B-810A-AB7ED573C9CB}" dt="2023-02-21T14:31:16.314" v="631" actId="14100"/>
          <ac:graphicFrameMkLst>
            <pc:docMk/>
            <pc:sldMk cId="174785021" sldId="259"/>
            <ac:graphicFrameMk id="6" creationId="{E2DBD93F-BD2F-42C9-BD1D-4C1ED9EECCC0}"/>
          </ac:graphicFrameMkLst>
        </pc:graphicFrameChg>
        <pc:picChg chg="mod">
          <ac:chgData name="Jacquelyn Nemcik" userId="384b84561880d40f" providerId="LiveId" clId="{86E738BB-B193-415B-810A-AB7ED573C9CB}" dt="2022-01-12T17:31:08.303" v="240" actId="1076"/>
          <ac:picMkLst>
            <pc:docMk/>
            <pc:sldMk cId="174785021" sldId="259"/>
            <ac:picMk id="61" creationId="{8E517EEF-73D3-4DA8-A108-F2778FD65B29}"/>
          </ac:picMkLst>
        </pc:picChg>
      </pc:sldChg>
    </pc:docChg>
  </pc:docChgLst>
  <pc:docChgLst>
    <pc:chgData name="Jacquelyn Nemcik" userId="384b84561880d40f" providerId="LiveId" clId="{68FBB793-A7BE-42DD-99B9-CB73D5425EA7}"/>
    <pc:docChg chg="undo custSel modSld">
      <pc:chgData name="Jacquelyn Nemcik" userId="384b84561880d40f" providerId="LiveId" clId="{68FBB793-A7BE-42DD-99B9-CB73D5425EA7}" dt="2021-04-22T16:18:09.895" v="1349" actId="255"/>
      <pc:docMkLst>
        <pc:docMk/>
      </pc:docMkLst>
      <pc:sldChg chg="addSp delSp modSp mod">
        <pc:chgData name="Jacquelyn Nemcik" userId="384b84561880d40f" providerId="LiveId" clId="{68FBB793-A7BE-42DD-99B9-CB73D5425EA7}" dt="2021-04-22T16:18:09.895" v="1349" actId="255"/>
        <pc:sldMkLst>
          <pc:docMk/>
          <pc:sldMk cId="174785021" sldId="259"/>
        </pc:sldMkLst>
        <pc:spChg chg="mod">
          <ac:chgData name="Jacquelyn Nemcik" userId="384b84561880d40f" providerId="LiveId" clId="{68FBB793-A7BE-42DD-99B9-CB73D5425EA7}" dt="2021-04-16T16:20:11.946" v="650" actId="20577"/>
          <ac:spMkLst>
            <pc:docMk/>
            <pc:sldMk cId="174785021" sldId="259"/>
            <ac:spMk id="2" creationId="{CB0672C0-80E2-4AD4-861E-074F489CA55D}"/>
          </ac:spMkLst>
        </pc:spChg>
        <pc:spChg chg="add del mod">
          <ac:chgData name="Jacquelyn Nemcik" userId="384b84561880d40f" providerId="LiveId" clId="{68FBB793-A7BE-42DD-99B9-CB73D5425EA7}" dt="2021-04-16T16:28:32.370" v="918"/>
          <ac:spMkLst>
            <pc:docMk/>
            <pc:sldMk cId="174785021" sldId="259"/>
            <ac:spMk id="7" creationId="{224DB23D-C83C-484B-AD17-A78C68AC9EFF}"/>
          </ac:spMkLst>
        </pc:spChg>
        <pc:spChg chg="del mod">
          <ac:chgData name="Jacquelyn Nemcik" userId="384b84561880d40f" providerId="LiveId" clId="{68FBB793-A7BE-42DD-99B9-CB73D5425EA7}" dt="2021-04-16T16:20:59.486" v="687" actId="21"/>
          <ac:spMkLst>
            <pc:docMk/>
            <pc:sldMk cId="174785021" sldId="259"/>
            <ac:spMk id="8" creationId="{3D4B73B2-9A91-4F3C-9E97-BAAECA6E7CB2}"/>
          </ac:spMkLst>
        </pc:spChg>
        <pc:spChg chg="mod">
          <ac:chgData name="Jacquelyn Nemcik" userId="384b84561880d40f" providerId="LiveId" clId="{68FBB793-A7BE-42DD-99B9-CB73D5425EA7}" dt="2021-04-16T17:02:01.951" v="1067" actId="20577"/>
          <ac:spMkLst>
            <pc:docMk/>
            <pc:sldMk cId="174785021" sldId="259"/>
            <ac:spMk id="67" creationId="{659AF0A9-FEB9-4B14-BF18-228449B90CBE}"/>
          </ac:spMkLst>
        </pc:spChg>
        <pc:spChg chg="mod">
          <ac:chgData name="Jacquelyn Nemcik" userId="384b84561880d40f" providerId="LiveId" clId="{68FBB793-A7BE-42DD-99B9-CB73D5425EA7}" dt="2021-04-16T16:12:16.158" v="30" actId="20577"/>
          <ac:spMkLst>
            <pc:docMk/>
            <pc:sldMk cId="174785021" sldId="259"/>
            <ac:spMk id="142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2:26.944" v="63" actId="20577"/>
          <ac:spMkLst>
            <pc:docMk/>
            <pc:sldMk cId="174785021" sldId="259"/>
            <ac:spMk id="146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2:42.744" v="98" actId="20577"/>
          <ac:spMkLst>
            <pc:docMk/>
            <pc:sldMk cId="174785021" sldId="259"/>
            <ac:spMk id="150" creationId="{00000000-0000-0000-0000-000000000000}"/>
          </ac:spMkLst>
        </pc:spChg>
        <pc:spChg chg="mod">
          <ac:chgData name="Jacquelyn Nemcik" userId="384b84561880d40f" providerId="LiveId" clId="{68FBB793-A7BE-42DD-99B9-CB73D5425EA7}" dt="2021-04-22T16:17:12.358" v="1348" actId="20577"/>
          <ac:spMkLst>
            <pc:docMk/>
            <pc:sldMk cId="174785021" sldId="259"/>
            <ac:spMk id="154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3:05.273" v="142" actId="20577"/>
          <ac:spMkLst>
            <pc:docMk/>
            <pc:sldMk cId="174785021" sldId="259"/>
            <ac:spMk id="155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3:49.768" v="151" actId="20577"/>
          <ac:spMkLst>
            <pc:docMk/>
            <pc:sldMk cId="174785021" sldId="259"/>
            <ac:spMk id="156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4:16.404" v="160" actId="20577"/>
          <ac:spMkLst>
            <pc:docMk/>
            <pc:sldMk cId="174785021" sldId="259"/>
            <ac:spMk id="157" creationId="{00000000-0000-0000-0000-000000000000}"/>
          </ac:spMkLst>
        </pc:spChg>
        <pc:spChg chg="mod">
          <ac:chgData name="Jacquelyn Nemcik" userId="384b84561880d40f" providerId="LiveId" clId="{68FBB793-A7BE-42DD-99B9-CB73D5425EA7}" dt="2021-04-22T16:15:10.320" v="1109" actId="1076"/>
          <ac:spMkLst>
            <pc:docMk/>
            <pc:sldMk cId="174785021" sldId="259"/>
            <ac:spMk id="158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8:02.315" v="486" actId="20577"/>
          <ac:spMkLst>
            <pc:docMk/>
            <pc:sldMk cId="174785021" sldId="259"/>
            <ac:spMk id="159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7:22.188" v="474" actId="20577"/>
          <ac:spMkLst>
            <pc:docMk/>
            <pc:sldMk cId="174785021" sldId="259"/>
            <ac:spMk id="160" creationId="{00000000-0000-0000-0000-000000000000}"/>
          </ac:spMkLst>
        </pc:spChg>
        <pc:spChg chg="mod">
          <ac:chgData name="Jacquelyn Nemcik" userId="384b84561880d40f" providerId="LiveId" clId="{68FBB793-A7BE-42DD-99B9-CB73D5425EA7}" dt="2021-04-16T16:18:35.081" v="498" actId="20577"/>
          <ac:spMkLst>
            <pc:docMk/>
            <pc:sldMk cId="174785021" sldId="259"/>
            <ac:spMk id="161" creationId="{00000000-0000-0000-0000-000000000000}"/>
          </ac:spMkLst>
        </pc:spChg>
        <pc:spChg chg="mod">
          <ac:chgData name="Jacquelyn Nemcik" userId="384b84561880d40f" providerId="LiveId" clId="{68FBB793-A7BE-42DD-99B9-CB73D5425EA7}" dt="2021-04-22T16:16:25.590" v="1286" actId="20577"/>
          <ac:spMkLst>
            <pc:docMk/>
            <pc:sldMk cId="174785021" sldId="259"/>
            <ac:spMk id="162" creationId="{00000000-0000-0000-0000-000000000000}"/>
          </ac:spMkLst>
        </pc:spChg>
        <pc:graphicFrameChg chg="mod modGraphic">
          <ac:chgData name="Jacquelyn Nemcik" userId="384b84561880d40f" providerId="LiveId" clId="{68FBB793-A7BE-42DD-99B9-CB73D5425EA7}" dt="2021-04-22T16:18:09.895" v="1349" actId="255"/>
          <ac:graphicFrameMkLst>
            <pc:docMk/>
            <pc:sldMk cId="174785021" sldId="259"/>
            <ac:graphicFrameMk id="6" creationId="{E2DBD93F-BD2F-42C9-BD1D-4C1ED9EECCC0}"/>
          </ac:graphicFrameMkLst>
        </pc:graphicFrameChg>
        <pc:picChg chg="mod">
          <ac:chgData name="Jacquelyn Nemcik" userId="384b84561880d40f" providerId="LiveId" clId="{68FBB793-A7BE-42DD-99B9-CB73D5425EA7}" dt="2021-04-16T16:59:51.637" v="1052" actId="1076"/>
          <ac:picMkLst>
            <pc:docMk/>
            <pc:sldMk cId="174785021" sldId="259"/>
            <ac:picMk id="129" creationId="{00000000-0000-0000-0000-000000000000}"/>
          </ac:picMkLst>
        </pc:picChg>
        <pc:cxnChg chg="mod">
          <ac:chgData name="Jacquelyn Nemcik" userId="384b84561880d40f" providerId="LiveId" clId="{68FBB793-A7BE-42DD-99B9-CB73D5425EA7}" dt="2021-04-16T16:12:30.941" v="65" actId="1076"/>
          <ac:cxnSpMkLst>
            <pc:docMk/>
            <pc:sldMk cId="174785021" sldId="259"/>
            <ac:cxnSpMk id="167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9163" y="703263"/>
            <a:ext cx="272097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94177" rIns="94177" bIns="94177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62f2bc4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703263"/>
            <a:ext cx="2719388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62f2bc44f_0_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23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shleyknollgolf@gmail.co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0" y="3809400"/>
            <a:ext cx="7814400" cy="624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4320" t="49315" r="9015" b="9564"/>
          <a:stretch/>
        </p:blipFill>
        <p:spPr>
          <a:xfrm>
            <a:off x="8897844" y="1768036"/>
            <a:ext cx="7772402" cy="2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9648" y="5878286"/>
            <a:ext cx="7772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1572768" y="1257697"/>
            <a:ext cx="6034007" cy="857903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31" name="Google Shape;131;p15"/>
          <p:cNvCxnSpPr/>
          <p:nvPr/>
        </p:nvCxnSpPr>
        <p:spPr>
          <a:xfrm rot="10800000" flipH="1">
            <a:off x="37750" y="953810"/>
            <a:ext cx="7772700" cy="237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15"/>
          <p:cNvSpPr txBox="1"/>
          <p:nvPr/>
        </p:nvSpPr>
        <p:spPr>
          <a:xfrm>
            <a:off x="508788" y="8659700"/>
            <a:ext cx="36534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200" i="1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2048950" y="4260825"/>
            <a:ext cx="1767600" cy="30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4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3944950" y="4467225"/>
            <a:ext cx="1767600" cy="103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8E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5840950" y="4467225"/>
            <a:ext cx="1767600" cy="103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667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15"/>
          <p:cNvGrpSpPr/>
          <p:nvPr/>
        </p:nvGrpSpPr>
        <p:grpSpPr>
          <a:xfrm>
            <a:off x="137500" y="4239126"/>
            <a:ext cx="1767600" cy="3384050"/>
            <a:chOff x="163000" y="4543425"/>
            <a:chExt cx="1767600" cy="3384050"/>
          </a:xfrm>
        </p:grpSpPr>
        <p:sp>
          <p:nvSpPr>
            <p:cNvPr id="140" name="Google Shape;140;p15"/>
            <p:cNvSpPr/>
            <p:nvPr/>
          </p:nvSpPr>
          <p:spPr>
            <a:xfrm>
              <a:off x="163000" y="4543425"/>
              <a:ext cx="1767600" cy="103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3D9B2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5"/>
          <p:cNvSpPr txBox="1"/>
          <p:nvPr/>
        </p:nvSpPr>
        <p:spPr>
          <a:xfrm>
            <a:off x="16300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1 WEEK CAMP</a:t>
            </a:r>
            <a:endParaRPr sz="1100" b="1" dirty="0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3" name="Google Shape;143;p15"/>
          <p:cNvGrpSpPr/>
          <p:nvPr/>
        </p:nvGrpSpPr>
        <p:grpSpPr>
          <a:xfrm>
            <a:off x="2048950" y="3937075"/>
            <a:ext cx="1767600" cy="3715893"/>
            <a:chOff x="163000" y="4337025"/>
            <a:chExt cx="1767600" cy="3590450"/>
          </a:xfrm>
        </p:grpSpPr>
        <p:sp>
          <p:nvSpPr>
            <p:cNvPr id="144" name="Google Shape;144;p15"/>
            <p:cNvSpPr/>
            <p:nvPr/>
          </p:nvSpPr>
          <p:spPr>
            <a:xfrm>
              <a:off x="163000" y="4337025"/>
              <a:ext cx="1767600" cy="309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4ACE0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204895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2 WEEKS OF CAMP</a:t>
            </a:r>
            <a:endParaRPr sz="1100" b="1" dirty="0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7" name="Google Shape;147;p15"/>
          <p:cNvGrpSpPr/>
          <p:nvPr/>
        </p:nvGrpSpPr>
        <p:grpSpPr>
          <a:xfrm>
            <a:off x="3944950" y="4222342"/>
            <a:ext cx="1767600" cy="3430624"/>
            <a:chOff x="163000" y="4543425"/>
            <a:chExt cx="1767600" cy="3384086"/>
          </a:xfrm>
        </p:grpSpPr>
        <p:sp>
          <p:nvSpPr>
            <p:cNvPr id="148" name="Google Shape;148;p15"/>
            <p:cNvSpPr/>
            <p:nvPr/>
          </p:nvSpPr>
          <p:spPr>
            <a:xfrm>
              <a:off x="163000" y="4543425"/>
              <a:ext cx="1767600" cy="103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8620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5"/>
          <p:cNvSpPr txBox="1"/>
          <p:nvPr/>
        </p:nvSpPr>
        <p:spPr>
          <a:xfrm>
            <a:off x="393490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3 WEEKS OF CAMP</a:t>
            </a:r>
            <a:endParaRPr sz="1100" b="1" dirty="0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1" name="Google Shape;151;p15"/>
          <p:cNvGrpSpPr/>
          <p:nvPr/>
        </p:nvGrpSpPr>
        <p:grpSpPr>
          <a:xfrm>
            <a:off x="5840950" y="4205592"/>
            <a:ext cx="1767600" cy="4109985"/>
            <a:chOff x="163000" y="4543425"/>
            <a:chExt cx="1767600" cy="3384050"/>
          </a:xfrm>
        </p:grpSpPr>
        <p:sp>
          <p:nvSpPr>
            <p:cNvPr id="152" name="Google Shape;152;p15"/>
            <p:cNvSpPr/>
            <p:nvPr/>
          </p:nvSpPr>
          <p:spPr>
            <a:xfrm>
              <a:off x="163000" y="4543425"/>
              <a:ext cx="1767600" cy="103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6677DE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chemeClr val="accent3"/>
              </a:solidFill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5"/>
          <p:cNvSpPr txBox="1"/>
          <p:nvPr/>
        </p:nvSpPr>
        <p:spPr>
          <a:xfrm>
            <a:off x="584110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100" b="1" dirty="0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Weekly 1-hour class</a:t>
            </a:r>
            <a:endParaRPr sz="1100" b="1" dirty="0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163000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33D9B2"/>
                </a:solidFill>
                <a:latin typeface="Lato"/>
                <a:ea typeface="Lato"/>
                <a:cs typeface="Lato"/>
                <a:sym typeface="Lato"/>
              </a:rPr>
              <a:t>$285</a:t>
            </a:r>
            <a:endParaRPr sz="1800" b="1" dirty="0">
              <a:solidFill>
                <a:srgbClr val="33D9B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2048950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$495</a:t>
            </a:r>
            <a:endParaRPr sz="2000" dirty="0">
              <a:solidFill>
                <a:srgbClr val="34ACE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3934900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F48E03"/>
                </a:solidFill>
                <a:latin typeface="Lato"/>
                <a:ea typeface="Lato"/>
                <a:cs typeface="Lato"/>
                <a:sym typeface="Lato"/>
              </a:rPr>
              <a:t>$720</a:t>
            </a:r>
            <a:endParaRPr sz="1800" b="1" dirty="0">
              <a:solidFill>
                <a:srgbClr val="F48E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5891032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677DE"/>
                </a:solidFill>
                <a:latin typeface="Lato"/>
                <a:ea typeface="Lato"/>
                <a:cs typeface="Lato"/>
                <a:sym typeface="Lato"/>
              </a:rPr>
              <a:t>$40</a:t>
            </a:r>
            <a:endParaRPr sz="1800" b="1" dirty="0">
              <a:solidFill>
                <a:srgbClr val="6677D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2048800" y="5908251"/>
            <a:ext cx="1767600" cy="171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Select two camps from the dates listed above</a:t>
            </a:r>
            <a:endParaRPr lang="en-US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163000" y="5908250"/>
            <a:ext cx="17676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Select one camp from the dates listed above</a:t>
            </a:r>
            <a:endParaRPr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3934899" y="5908250"/>
            <a:ext cx="1808699" cy="174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Select three camps from the dates listed above</a:t>
            </a:r>
            <a:endParaRPr lang="en-US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5763960" y="5908250"/>
            <a:ext cx="1834876" cy="220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Wednesday’s </a:t>
            </a:r>
            <a:r>
              <a:rPr lang="en-US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from 10:00-11:00</a:t>
            </a:r>
            <a:endParaRPr lang="en-US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  Dates:</a:t>
            </a: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  June 12,19,26</a:t>
            </a: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  July 10,17,24,30</a:t>
            </a: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  August 7</a:t>
            </a:r>
          </a:p>
          <a:p>
            <a:pPr marL="0" lvl="0" indent="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p15"/>
          <p:cNvCxnSpPr/>
          <p:nvPr/>
        </p:nvCxnSpPr>
        <p:spPr>
          <a:xfrm>
            <a:off x="285750" y="50816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3D9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15"/>
          <p:cNvCxnSpPr/>
          <p:nvPr/>
        </p:nvCxnSpPr>
        <p:spPr>
          <a:xfrm>
            <a:off x="285750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3D9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5"/>
          <p:cNvCxnSpPr/>
          <p:nvPr/>
        </p:nvCxnSpPr>
        <p:spPr>
          <a:xfrm>
            <a:off x="2163050" y="50816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5"/>
          <p:cNvCxnSpPr/>
          <p:nvPr/>
        </p:nvCxnSpPr>
        <p:spPr>
          <a:xfrm>
            <a:off x="2158013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5"/>
          <p:cNvCxnSpPr/>
          <p:nvPr/>
        </p:nvCxnSpPr>
        <p:spPr>
          <a:xfrm>
            <a:off x="3958962" y="50292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F586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5"/>
          <p:cNvCxnSpPr/>
          <p:nvPr/>
        </p:nvCxnSpPr>
        <p:spPr>
          <a:xfrm>
            <a:off x="4032038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F586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5"/>
          <p:cNvCxnSpPr/>
          <p:nvPr/>
        </p:nvCxnSpPr>
        <p:spPr>
          <a:xfrm>
            <a:off x="5945000" y="50816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6677D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5"/>
          <p:cNvCxnSpPr/>
          <p:nvPr/>
        </p:nvCxnSpPr>
        <p:spPr>
          <a:xfrm>
            <a:off x="5950013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6677D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15"/>
          <p:cNvSpPr txBox="1"/>
          <p:nvPr/>
        </p:nvSpPr>
        <p:spPr>
          <a:xfrm>
            <a:off x="2043700" y="3962752"/>
            <a:ext cx="1767600" cy="2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1D2933"/>
                </a:solidFill>
                <a:latin typeface="Lato Black"/>
                <a:ea typeface="Lato Black"/>
                <a:cs typeface="Lato Black"/>
                <a:sym typeface="Lato Black"/>
              </a:rPr>
              <a:t>MOST POPULAR</a:t>
            </a:r>
            <a:endParaRPr sz="1100" dirty="0">
              <a:solidFill>
                <a:srgbClr val="1D293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672C0-80E2-4AD4-861E-074F489CA55D}"/>
              </a:ext>
            </a:extLst>
          </p:cNvPr>
          <p:cNvSpPr txBox="1"/>
          <p:nvPr/>
        </p:nvSpPr>
        <p:spPr>
          <a:xfrm>
            <a:off x="117191" y="-23461"/>
            <a:ext cx="7268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Ashley Knoll Golf Academy</a:t>
            </a:r>
          </a:p>
          <a:p>
            <a:pPr algn="ctr"/>
            <a:r>
              <a:rPr lang="en-US" sz="2000" dirty="0"/>
              <a:t>Summer Camp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C19F2-863C-4DFD-8D55-E9E1E1EA4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1592" y="8047687"/>
            <a:ext cx="1142660" cy="1714882"/>
          </a:xfrm>
          <a:prstGeom prst="rect">
            <a:avLst/>
          </a:prstGeom>
        </p:spPr>
      </p:pic>
      <p:sp>
        <p:nvSpPr>
          <p:cNvPr id="67" name="Google Shape;219;p16">
            <a:extLst>
              <a:ext uri="{FF2B5EF4-FFF2-40B4-BE49-F238E27FC236}">
                <a16:creationId xmlns:a16="http://schemas.microsoft.com/office/drawing/2014/main" id="{659AF0A9-FEB9-4B14-BF18-228449B90CBE}"/>
              </a:ext>
            </a:extLst>
          </p:cNvPr>
          <p:cNvSpPr txBox="1"/>
          <p:nvPr/>
        </p:nvSpPr>
        <p:spPr>
          <a:xfrm rot="10800000" flipV="1">
            <a:off x="352420" y="1069286"/>
            <a:ext cx="6834759" cy="54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58620"/>
                </a:solidFill>
                <a:latin typeface="Lato Black"/>
                <a:ea typeface="Lato Black"/>
                <a:cs typeface="Lato Black"/>
                <a:sym typeface="Lato Black"/>
              </a:rPr>
              <a:t>Summer Camp schedule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58620"/>
                </a:solidFill>
                <a:latin typeface="Lato Black"/>
                <a:ea typeface="Lato Black"/>
                <a:cs typeface="Lato Black"/>
                <a:sym typeface="Lato Black"/>
              </a:rPr>
              <a:t>C</a:t>
            </a:r>
            <a:r>
              <a:rPr lang="en-US" sz="2000" dirty="0">
                <a:solidFill>
                  <a:srgbClr val="F58620"/>
                </a:solidFill>
                <a:latin typeface="Lato Black"/>
                <a:ea typeface="Lato Black"/>
                <a:cs typeface="Lato Black"/>
                <a:sym typeface="Lato Black"/>
              </a:rPr>
              <a:t>a</a:t>
            </a:r>
            <a:r>
              <a:rPr lang="en" sz="2000" dirty="0">
                <a:solidFill>
                  <a:srgbClr val="F58620"/>
                </a:solidFill>
                <a:latin typeface="Lato Black"/>
                <a:ea typeface="Lato Black"/>
                <a:cs typeface="Lato Black"/>
                <a:sym typeface="Lato Black"/>
              </a:rPr>
              <a:t>mps will be Tuesday-Thursday 8:00AM-11:00AM </a:t>
            </a:r>
            <a:endParaRPr sz="2000" dirty="0">
              <a:solidFill>
                <a:srgbClr val="F5862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8" name="Google Shape;220;p16">
            <a:extLst>
              <a:ext uri="{FF2B5EF4-FFF2-40B4-BE49-F238E27FC236}">
                <a16:creationId xmlns:a16="http://schemas.microsoft.com/office/drawing/2014/main" id="{84CC0637-B419-4615-B300-D86EA7B649FC}"/>
              </a:ext>
            </a:extLst>
          </p:cNvPr>
          <p:cNvSpPr/>
          <p:nvPr/>
        </p:nvSpPr>
        <p:spPr>
          <a:xfrm flipV="1">
            <a:off x="11034564" y="653337"/>
            <a:ext cx="1188000" cy="455504"/>
          </a:xfrm>
          <a:prstGeom prst="rect">
            <a:avLst/>
          </a:prstGeom>
          <a:noFill/>
          <a:ln w="9525" cap="flat" cmpd="sng">
            <a:solidFill>
              <a:srgbClr val="364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2:30-3:30 PM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221;p16">
            <a:extLst>
              <a:ext uri="{FF2B5EF4-FFF2-40B4-BE49-F238E27FC236}">
                <a16:creationId xmlns:a16="http://schemas.microsoft.com/office/drawing/2014/main" id="{D476A8CE-098C-4E3E-AB03-322AECB89F8B}"/>
              </a:ext>
            </a:extLst>
          </p:cNvPr>
          <p:cNvSpPr/>
          <p:nvPr/>
        </p:nvSpPr>
        <p:spPr>
          <a:xfrm>
            <a:off x="13193851" y="905149"/>
            <a:ext cx="1188000" cy="526204"/>
          </a:xfrm>
          <a:prstGeom prst="rect">
            <a:avLst/>
          </a:prstGeom>
          <a:noFill/>
          <a:ln w="9525" cap="flat" cmpd="sng">
            <a:solidFill>
              <a:srgbClr val="364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3:30-4:30 PM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2" name="Google Shape;224;p16">
            <a:extLst>
              <a:ext uri="{FF2B5EF4-FFF2-40B4-BE49-F238E27FC236}">
                <a16:creationId xmlns:a16="http://schemas.microsoft.com/office/drawing/2014/main" id="{663A4B60-5C84-4369-80BF-504CD00C696E}"/>
              </a:ext>
            </a:extLst>
          </p:cNvPr>
          <p:cNvSpPr/>
          <p:nvPr/>
        </p:nvSpPr>
        <p:spPr>
          <a:xfrm>
            <a:off x="15468877" y="-633318"/>
            <a:ext cx="1188000" cy="397003"/>
          </a:xfrm>
          <a:prstGeom prst="rect">
            <a:avLst/>
          </a:prstGeom>
          <a:noFill/>
          <a:ln w="9525" cap="flat" cmpd="sng">
            <a:solidFill>
              <a:srgbClr val="364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PM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225;p16">
            <a:extLst>
              <a:ext uri="{FF2B5EF4-FFF2-40B4-BE49-F238E27FC236}">
                <a16:creationId xmlns:a16="http://schemas.microsoft.com/office/drawing/2014/main" id="{2A5CEC84-6213-4123-8D1F-4BA112E7618B}"/>
              </a:ext>
            </a:extLst>
          </p:cNvPr>
          <p:cNvSpPr/>
          <p:nvPr/>
        </p:nvSpPr>
        <p:spPr>
          <a:xfrm>
            <a:off x="11596045" y="2390720"/>
            <a:ext cx="1188000" cy="602992"/>
          </a:xfrm>
          <a:prstGeom prst="rect">
            <a:avLst/>
          </a:prstGeom>
          <a:noFill/>
          <a:ln w="9525" cap="flat" cmpd="sng">
            <a:solidFill>
              <a:srgbClr val="364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4:30-5:30 PM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" name="Google Shape;227;p16">
            <a:extLst>
              <a:ext uri="{FF2B5EF4-FFF2-40B4-BE49-F238E27FC236}">
                <a16:creationId xmlns:a16="http://schemas.microsoft.com/office/drawing/2014/main" id="{F3311F08-2B78-4074-A004-34522DA199B4}"/>
              </a:ext>
            </a:extLst>
          </p:cNvPr>
          <p:cNvSpPr/>
          <p:nvPr/>
        </p:nvSpPr>
        <p:spPr>
          <a:xfrm>
            <a:off x="10565833" y="1627610"/>
            <a:ext cx="1188000" cy="546189"/>
          </a:xfrm>
          <a:prstGeom prst="rect">
            <a:avLst/>
          </a:prstGeom>
          <a:noFill/>
          <a:ln w="9525" cap="flat" cmpd="sng">
            <a:solidFill>
              <a:srgbClr val="364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5:30-6:30 PM</a:t>
            </a:r>
            <a:endParaRPr sz="800" b="1" dirty="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" name="Google Shape;229;p16">
            <a:extLst>
              <a:ext uri="{FF2B5EF4-FFF2-40B4-BE49-F238E27FC236}">
                <a16:creationId xmlns:a16="http://schemas.microsoft.com/office/drawing/2014/main" id="{26A6B09E-70B5-4A7F-BA99-FFADB0319152}"/>
              </a:ext>
            </a:extLst>
          </p:cNvPr>
          <p:cNvSpPr/>
          <p:nvPr/>
        </p:nvSpPr>
        <p:spPr>
          <a:xfrm>
            <a:off x="10565833" y="184953"/>
            <a:ext cx="1188000" cy="691465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MONDAY</a:t>
            </a:r>
            <a:endParaRPr sz="1000" b="1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230;p16">
            <a:extLst>
              <a:ext uri="{FF2B5EF4-FFF2-40B4-BE49-F238E27FC236}">
                <a16:creationId xmlns:a16="http://schemas.microsoft.com/office/drawing/2014/main" id="{11051DBC-2F77-485A-943D-4967520BB33A}"/>
              </a:ext>
            </a:extLst>
          </p:cNvPr>
          <p:cNvSpPr/>
          <p:nvPr/>
        </p:nvSpPr>
        <p:spPr>
          <a:xfrm>
            <a:off x="13778707" y="323436"/>
            <a:ext cx="1188000" cy="550062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WEDNESDAY</a:t>
            </a:r>
            <a:endParaRPr sz="1000" b="1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231;p16">
            <a:extLst>
              <a:ext uri="{FF2B5EF4-FFF2-40B4-BE49-F238E27FC236}">
                <a16:creationId xmlns:a16="http://schemas.microsoft.com/office/drawing/2014/main" id="{4CDC760E-AFFB-425A-ADB4-794A4C4040A4}"/>
              </a:ext>
            </a:extLst>
          </p:cNvPr>
          <p:cNvSpPr/>
          <p:nvPr/>
        </p:nvSpPr>
        <p:spPr>
          <a:xfrm>
            <a:off x="14627898" y="291784"/>
            <a:ext cx="1251751" cy="613365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THURSDAY</a:t>
            </a:r>
            <a:endParaRPr sz="1000" b="1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209;p16">
            <a:extLst>
              <a:ext uri="{FF2B5EF4-FFF2-40B4-BE49-F238E27FC236}">
                <a16:creationId xmlns:a16="http://schemas.microsoft.com/office/drawing/2014/main" id="{38B76A82-8FAA-4677-922B-5E6C6CC4ACEB}"/>
              </a:ext>
            </a:extLst>
          </p:cNvPr>
          <p:cNvSpPr/>
          <p:nvPr/>
        </p:nvSpPr>
        <p:spPr>
          <a:xfrm>
            <a:off x="422350" y="3101816"/>
            <a:ext cx="1524000" cy="70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 b="1" dirty="0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EBE66-1E9A-4D61-93CB-3BBA4EE22B11}"/>
              </a:ext>
            </a:extLst>
          </p:cNvPr>
          <p:cNvSpPr txBox="1"/>
          <p:nvPr/>
        </p:nvSpPr>
        <p:spPr>
          <a:xfrm>
            <a:off x="-3855088" y="2319786"/>
            <a:ext cx="2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 Semester</a:t>
            </a:r>
          </a:p>
          <a:p>
            <a:r>
              <a:rPr lang="en-US" dirty="0"/>
              <a:t>March 10</a:t>
            </a:r>
            <a:r>
              <a:rPr lang="en-US" baseline="30000" dirty="0"/>
              <a:t>th</a:t>
            </a:r>
            <a:r>
              <a:rPr lang="en-US" dirty="0"/>
              <a:t> –May 5th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2DBD93F-BD2F-42C9-BD1D-4C1ED9EEC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31640"/>
              </p:ext>
            </p:extLst>
          </p:nvPr>
        </p:nvGraphicFramePr>
        <p:xfrm>
          <a:off x="288192" y="1764291"/>
          <a:ext cx="7097987" cy="194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427">
                  <a:extLst>
                    <a:ext uri="{9D8B030D-6E8A-4147-A177-3AD203B41FA5}">
                      <a16:colId xmlns:a16="http://schemas.microsoft.com/office/drawing/2014/main" val="230805771"/>
                    </a:ext>
                  </a:extLst>
                </a:gridCol>
                <a:gridCol w="2406427">
                  <a:extLst>
                    <a:ext uri="{9D8B030D-6E8A-4147-A177-3AD203B41FA5}">
                      <a16:colId xmlns:a16="http://schemas.microsoft.com/office/drawing/2014/main" val="2419686385"/>
                    </a:ext>
                  </a:extLst>
                </a:gridCol>
                <a:gridCol w="2285133">
                  <a:extLst>
                    <a:ext uri="{9D8B030D-6E8A-4147-A177-3AD203B41FA5}">
                      <a16:colId xmlns:a16="http://schemas.microsoft.com/office/drawing/2014/main" val="1644745669"/>
                    </a:ext>
                  </a:extLst>
                </a:gridCol>
              </a:tblGrid>
              <a:tr h="7162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June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Ages 5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July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Ages 5+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Ages 5+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7136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June 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July 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6778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June 11-13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July 23-25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955679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June 18-20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206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310942E-574D-4666-B4E2-6920D8D8FB86}"/>
              </a:ext>
            </a:extLst>
          </p:cNvPr>
          <p:cNvSpPr/>
          <p:nvPr/>
        </p:nvSpPr>
        <p:spPr>
          <a:xfrm>
            <a:off x="1572768" y="8080788"/>
            <a:ext cx="3933894" cy="1577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For more information contact Ashley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ashleyknollgolf@gmail.com</a:t>
            </a:r>
            <a:endParaRPr lang="en" sz="1600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832-567-3412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www.ashleyknollgolf.com</a:t>
            </a:r>
          </a:p>
        </p:txBody>
      </p:sp>
      <p:pic>
        <p:nvPicPr>
          <p:cNvPr id="61" name="Google Shape;77;p13">
            <a:extLst>
              <a:ext uri="{FF2B5EF4-FFF2-40B4-BE49-F238E27FC236}">
                <a16:creationId xmlns:a16="http://schemas.microsoft.com/office/drawing/2014/main" id="{8E517EEF-73D3-4DA8-A108-F2778FD65B2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0380" y="8337334"/>
            <a:ext cx="1552320" cy="64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78;p13">
            <a:extLst>
              <a:ext uri="{FF2B5EF4-FFF2-40B4-BE49-F238E27FC236}">
                <a16:creationId xmlns:a16="http://schemas.microsoft.com/office/drawing/2014/main" id="{425F6A6D-B200-46AE-9FA4-D79CBD17E9A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8306" y="9013996"/>
            <a:ext cx="769116" cy="644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850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145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</vt:lpstr>
      <vt:lpstr>Lato Black</vt:lpstr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Jacquelyn Nemcik</dc:creator>
  <cp:lastModifiedBy>Ashley Knoll</cp:lastModifiedBy>
  <cp:revision>15</cp:revision>
  <cp:lastPrinted>2021-04-21T14:58:14Z</cp:lastPrinted>
  <dcterms:modified xsi:type="dcterms:W3CDTF">2024-02-28T16:56:40Z</dcterms:modified>
</cp:coreProperties>
</file>